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67" r:id="rId3"/>
    <p:sldId id="263" r:id="rId4"/>
    <p:sldId id="261" r:id="rId5"/>
    <p:sldId id="262" r:id="rId6"/>
    <p:sldId id="264" r:id="rId7"/>
    <p:sldId id="281" r:id="rId8"/>
    <p:sldId id="282" r:id="rId9"/>
    <p:sldId id="268" r:id="rId10"/>
    <p:sldId id="283" r:id="rId11"/>
    <p:sldId id="258" r:id="rId12"/>
    <p:sldId id="257" r:id="rId13"/>
    <p:sldId id="259" r:id="rId14"/>
    <p:sldId id="260" r:id="rId15"/>
    <p:sldId id="284" r:id="rId16"/>
    <p:sldId id="273" r:id="rId17"/>
    <p:sldId id="285" r:id="rId18"/>
    <p:sldId id="277" r:id="rId19"/>
    <p:sldId id="278" r:id="rId20"/>
    <p:sldId id="270" r:id="rId21"/>
    <p:sldId id="276" r:id="rId22"/>
    <p:sldId id="274" r:id="rId23"/>
    <p:sldId id="279" r:id="rId24"/>
    <p:sldId id="271" r:id="rId25"/>
    <p:sldId id="280" r:id="rId26"/>
  </p:sldIdLst>
  <p:sldSz cx="4608513" cy="6551613"/>
  <p:notesSz cx="6858000" cy="9144000"/>
  <p:defaultTextStyle>
    <a:defPPr>
      <a:defRPr lang="ja-JP"/>
    </a:defPPr>
    <a:lvl1pPr marL="0" algn="l" defTabSz="535656" rtl="0" eaLnBrk="1" latinLnBrk="0" hangingPunct="1">
      <a:defRPr kumimoji="1" sz="1054" kern="1200">
        <a:solidFill>
          <a:schemeClr val="tx1"/>
        </a:solidFill>
        <a:latin typeface="+mn-lt"/>
        <a:ea typeface="+mn-ea"/>
        <a:cs typeface="+mn-cs"/>
      </a:defRPr>
    </a:lvl1pPr>
    <a:lvl2pPr marL="267828" algn="l" defTabSz="535656" rtl="0" eaLnBrk="1" latinLnBrk="0" hangingPunct="1">
      <a:defRPr kumimoji="1" sz="1054" kern="1200">
        <a:solidFill>
          <a:schemeClr val="tx1"/>
        </a:solidFill>
        <a:latin typeface="+mn-lt"/>
        <a:ea typeface="+mn-ea"/>
        <a:cs typeface="+mn-cs"/>
      </a:defRPr>
    </a:lvl2pPr>
    <a:lvl3pPr marL="535656" algn="l" defTabSz="535656" rtl="0" eaLnBrk="1" latinLnBrk="0" hangingPunct="1">
      <a:defRPr kumimoji="1" sz="1054" kern="1200">
        <a:solidFill>
          <a:schemeClr val="tx1"/>
        </a:solidFill>
        <a:latin typeface="+mn-lt"/>
        <a:ea typeface="+mn-ea"/>
        <a:cs typeface="+mn-cs"/>
      </a:defRPr>
    </a:lvl3pPr>
    <a:lvl4pPr marL="803483" algn="l" defTabSz="535656" rtl="0" eaLnBrk="1" latinLnBrk="0" hangingPunct="1">
      <a:defRPr kumimoji="1" sz="1054" kern="1200">
        <a:solidFill>
          <a:schemeClr val="tx1"/>
        </a:solidFill>
        <a:latin typeface="+mn-lt"/>
        <a:ea typeface="+mn-ea"/>
        <a:cs typeface="+mn-cs"/>
      </a:defRPr>
    </a:lvl4pPr>
    <a:lvl5pPr marL="1071311" algn="l" defTabSz="535656" rtl="0" eaLnBrk="1" latinLnBrk="0" hangingPunct="1">
      <a:defRPr kumimoji="1" sz="1054" kern="1200">
        <a:solidFill>
          <a:schemeClr val="tx1"/>
        </a:solidFill>
        <a:latin typeface="+mn-lt"/>
        <a:ea typeface="+mn-ea"/>
        <a:cs typeface="+mn-cs"/>
      </a:defRPr>
    </a:lvl5pPr>
    <a:lvl6pPr marL="1339139" algn="l" defTabSz="535656" rtl="0" eaLnBrk="1" latinLnBrk="0" hangingPunct="1">
      <a:defRPr kumimoji="1" sz="1054" kern="1200">
        <a:solidFill>
          <a:schemeClr val="tx1"/>
        </a:solidFill>
        <a:latin typeface="+mn-lt"/>
        <a:ea typeface="+mn-ea"/>
        <a:cs typeface="+mn-cs"/>
      </a:defRPr>
    </a:lvl6pPr>
    <a:lvl7pPr marL="1606967" algn="l" defTabSz="535656" rtl="0" eaLnBrk="1" latinLnBrk="0" hangingPunct="1">
      <a:defRPr kumimoji="1" sz="1054" kern="1200">
        <a:solidFill>
          <a:schemeClr val="tx1"/>
        </a:solidFill>
        <a:latin typeface="+mn-lt"/>
        <a:ea typeface="+mn-ea"/>
        <a:cs typeface="+mn-cs"/>
      </a:defRPr>
    </a:lvl7pPr>
    <a:lvl8pPr marL="1874794" algn="l" defTabSz="535656" rtl="0" eaLnBrk="1" latinLnBrk="0" hangingPunct="1">
      <a:defRPr kumimoji="1" sz="1054" kern="1200">
        <a:solidFill>
          <a:schemeClr val="tx1"/>
        </a:solidFill>
        <a:latin typeface="+mn-lt"/>
        <a:ea typeface="+mn-ea"/>
        <a:cs typeface="+mn-cs"/>
      </a:defRPr>
    </a:lvl8pPr>
    <a:lvl9pPr marL="2142622" algn="l" defTabSz="535656" rtl="0" eaLnBrk="1" latinLnBrk="0" hangingPunct="1">
      <a:defRPr kumimoji="1" sz="105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27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89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1146" y="96"/>
      </p:cViewPr>
      <p:guideLst>
        <p:guide orient="horz" pos="4127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5639" y="1072220"/>
            <a:ext cx="3917236" cy="2280932"/>
          </a:xfrm>
        </p:spPr>
        <p:txBody>
          <a:bodyPr anchor="b"/>
          <a:lstStyle>
            <a:lvl1pPr algn="ctr">
              <a:defRPr sz="3024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064" y="3441114"/>
            <a:ext cx="3456385" cy="1581789"/>
          </a:xfrm>
        </p:spPr>
        <p:txBody>
          <a:bodyPr/>
          <a:lstStyle>
            <a:lvl1pPr marL="0" indent="0" algn="ctr">
              <a:buNone/>
              <a:defRPr sz="1210"/>
            </a:lvl1pPr>
            <a:lvl2pPr marL="230429" indent="0" algn="ctr">
              <a:buNone/>
              <a:defRPr sz="1008"/>
            </a:lvl2pPr>
            <a:lvl3pPr marL="460858" indent="0" algn="ctr">
              <a:buNone/>
              <a:defRPr sz="907"/>
            </a:lvl3pPr>
            <a:lvl4pPr marL="691286" indent="0" algn="ctr">
              <a:buNone/>
              <a:defRPr sz="806"/>
            </a:lvl4pPr>
            <a:lvl5pPr marL="921715" indent="0" algn="ctr">
              <a:buNone/>
              <a:defRPr sz="806"/>
            </a:lvl5pPr>
            <a:lvl6pPr marL="1152144" indent="0" algn="ctr">
              <a:buNone/>
              <a:defRPr sz="806"/>
            </a:lvl6pPr>
            <a:lvl7pPr marL="1382573" indent="0" algn="ctr">
              <a:buNone/>
              <a:defRPr sz="806"/>
            </a:lvl7pPr>
            <a:lvl8pPr marL="1613002" indent="0" algn="ctr">
              <a:buNone/>
              <a:defRPr sz="806"/>
            </a:lvl8pPr>
            <a:lvl9pPr marL="1843430" indent="0" algn="ctr">
              <a:buNone/>
              <a:defRPr sz="806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91ABC-774E-4D5B-9669-02C0B4F658AC}" type="datetimeFigureOut">
              <a:rPr kumimoji="1" lang="ja-JP" altLang="en-US" smtClean="0"/>
              <a:t>2026/6/22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2CAC9-8E2F-48F7-863D-6CB46DCF0F6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517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91ABC-774E-4D5B-9669-02C0B4F658AC}" type="datetimeFigureOut">
              <a:rPr kumimoji="1" lang="ja-JP" altLang="en-US" smtClean="0"/>
              <a:t>2026/6/22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2CAC9-8E2F-48F7-863D-6CB46DCF0F6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5170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297967" y="348813"/>
            <a:ext cx="993711" cy="5552189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6836" y="348813"/>
            <a:ext cx="2923525" cy="5552189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91ABC-774E-4D5B-9669-02C0B4F658AC}" type="datetimeFigureOut">
              <a:rPr kumimoji="1" lang="ja-JP" altLang="en-US" smtClean="0"/>
              <a:t>2026/6/22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2CAC9-8E2F-48F7-863D-6CB46DCF0F6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2549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91ABC-774E-4D5B-9669-02C0B4F658AC}" type="datetimeFigureOut">
              <a:rPr kumimoji="1" lang="ja-JP" altLang="en-US" smtClean="0"/>
              <a:t>2026/6/22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2CAC9-8E2F-48F7-863D-6CB46DCF0F6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768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435" y="1633355"/>
            <a:ext cx="3974842" cy="2725289"/>
          </a:xfrm>
        </p:spPr>
        <p:txBody>
          <a:bodyPr anchor="b"/>
          <a:lstStyle>
            <a:lvl1pPr>
              <a:defRPr sz="3024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435" y="4384426"/>
            <a:ext cx="3974842" cy="1433165"/>
          </a:xfrm>
        </p:spPr>
        <p:txBody>
          <a:bodyPr/>
          <a:lstStyle>
            <a:lvl1pPr marL="0" indent="0">
              <a:buNone/>
              <a:defRPr sz="1210">
                <a:solidFill>
                  <a:schemeClr val="tx1"/>
                </a:solidFill>
              </a:defRPr>
            </a:lvl1pPr>
            <a:lvl2pPr marL="230429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2pPr>
            <a:lvl3pPr marL="460858" indent="0">
              <a:buNone/>
              <a:defRPr sz="907">
                <a:solidFill>
                  <a:schemeClr val="tx1">
                    <a:tint val="75000"/>
                  </a:schemeClr>
                </a:solidFill>
              </a:defRPr>
            </a:lvl3pPr>
            <a:lvl4pPr marL="691286" indent="0">
              <a:buNone/>
              <a:defRPr sz="806">
                <a:solidFill>
                  <a:schemeClr val="tx1">
                    <a:tint val="75000"/>
                  </a:schemeClr>
                </a:solidFill>
              </a:defRPr>
            </a:lvl4pPr>
            <a:lvl5pPr marL="921715" indent="0">
              <a:buNone/>
              <a:defRPr sz="806">
                <a:solidFill>
                  <a:schemeClr val="tx1">
                    <a:tint val="75000"/>
                  </a:schemeClr>
                </a:solidFill>
              </a:defRPr>
            </a:lvl5pPr>
            <a:lvl6pPr marL="1152144" indent="0">
              <a:buNone/>
              <a:defRPr sz="806">
                <a:solidFill>
                  <a:schemeClr val="tx1">
                    <a:tint val="75000"/>
                  </a:schemeClr>
                </a:solidFill>
              </a:defRPr>
            </a:lvl6pPr>
            <a:lvl7pPr marL="1382573" indent="0">
              <a:buNone/>
              <a:defRPr sz="806">
                <a:solidFill>
                  <a:schemeClr val="tx1">
                    <a:tint val="75000"/>
                  </a:schemeClr>
                </a:solidFill>
              </a:defRPr>
            </a:lvl7pPr>
            <a:lvl8pPr marL="1613002" indent="0">
              <a:buNone/>
              <a:defRPr sz="806">
                <a:solidFill>
                  <a:schemeClr val="tx1">
                    <a:tint val="75000"/>
                  </a:schemeClr>
                </a:solidFill>
              </a:defRPr>
            </a:lvl8pPr>
            <a:lvl9pPr marL="1843430" indent="0">
              <a:buNone/>
              <a:defRPr sz="8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91ABC-774E-4D5B-9669-02C0B4F658AC}" type="datetimeFigureOut">
              <a:rPr kumimoji="1" lang="ja-JP" altLang="en-US" smtClean="0"/>
              <a:t>2026/6/22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2CAC9-8E2F-48F7-863D-6CB46DCF0F6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2943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6835" y="1744064"/>
            <a:ext cx="1958618" cy="41569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33060" y="1744064"/>
            <a:ext cx="1958618" cy="41569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91ABC-774E-4D5B-9669-02C0B4F658AC}" type="datetimeFigureOut">
              <a:rPr kumimoji="1" lang="ja-JP" altLang="en-US" smtClean="0"/>
              <a:t>2026/6/22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2CAC9-8E2F-48F7-863D-6CB46DCF0F6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3061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436" y="348814"/>
            <a:ext cx="3974842" cy="1266342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7436" y="1606056"/>
            <a:ext cx="1949617" cy="787103"/>
          </a:xfrm>
        </p:spPr>
        <p:txBody>
          <a:bodyPr anchor="b"/>
          <a:lstStyle>
            <a:lvl1pPr marL="0" indent="0">
              <a:buNone/>
              <a:defRPr sz="1210" b="1"/>
            </a:lvl1pPr>
            <a:lvl2pPr marL="230429" indent="0">
              <a:buNone/>
              <a:defRPr sz="1008" b="1"/>
            </a:lvl2pPr>
            <a:lvl3pPr marL="460858" indent="0">
              <a:buNone/>
              <a:defRPr sz="907" b="1"/>
            </a:lvl3pPr>
            <a:lvl4pPr marL="691286" indent="0">
              <a:buNone/>
              <a:defRPr sz="806" b="1"/>
            </a:lvl4pPr>
            <a:lvl5pPr marL="921715" indent="0">
              <a:buNone/>
              <a:defRPr sz="806" b="1"/>
            </a:lvl5pPr>
            <a:lvl6pPr marL="1152144" indent="0">
              <a:buNone/>
              <a:defRPr sz="806" b="1"/>
            </a:lvl6pPr>
            <a:lvl7pPr marL="1382573" indent="0">
              <a:buNone/>
              <a:defRPr sz="806" b="1"/>
            </a:lvl7pPr>
            <a:lvl8pPr marL="1613002" indent="0">
              <a:buNone/>
              <a:defRPr sz="806" b="1"/>
            </a:lvl8pPr>
            <a:lvl9pPr marL="1843430" indent="0">
              <a:buNone/>
              <a:defRPr sz="806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7436" y="2393159"/>
            <a:ext cx="1949617" cy="3519976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33060" y="1606056"/>
            <a:ext cx="1959218" cy="787103"/>
          </a:xfrm>
        </p:spPr>
        <p:txBody>
          <a:bodyPr anchor="b"/>
          <a:lstStyle>
            <a:lvl1pPr marL="0" indent="0">
              <a:buNone/>
              <a:defRPr sz="1210" b="1"/>
            </a:lvl1pPr>
            <a:lvl2pPr marL="230429" indent="0">
              <a:buNone/>
              <a:defRPr sz="1008" b="1"/>
            </a:lvl2pPr>
            <a:lvl3pPr marL="460858" indent="0">
              <a:buNone/>
              <a:defRPr sz="907" b="1"/>
            </a:lvl3pPr>
            <a:lvl4pPr marL="691286" indent="0">
              <a:buNone/>
              <a:defRPr sz="806" b="1"/>
            </a:lvl4pPr>
            <a:lvl5pPr marL="921715" indent="0">
              <a:buNone/>
              <a:defRPr sz="806" b="1"/>
            </a:lvl5pPr>
            <a:lvl6pPr marL="1152144" indent="0">
              <a:buNone/>
              <a:defRPr sz="806" b="1"/>
            </a:lvl6pPr>
            <a:lvl7pPr marL="1382573" indent="0">
              <a:buNone/>
              <a:defRPr sz="806" b="1"/>
            </a:lvl7pPr>
            <a:lvl8pPr marL="1613002" indent="0">
              <a:buNone/>
              <a:defRPr sz="806" b="1"/>
            </a:lvl8pPr>
            <a:lvl9pPr marL="1843430" indent="0">
              <a:buNone/>
              <a:defRPr sz="806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33060" y="2393159"/>
            <a:ext cx="1959218" cy="3519976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91ABC-774E-4D5B-9669-02C0B4F658AC}" type="datetimeFigureOut">
              <a:rPr kumimoji="1" lang="ja-JP" altLang="en-US" smtClean="0"/>
              <a:t>2026/6/22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2CAC9-8E2F-48F7-863D-6CB46DCF0F6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9988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91ABC-774E-4D5B-9669-02C0B4F658AC}" type="datetimeFigureOut">
              <a:rPr kumimoji="1" lang="ja-JP" altLang="en-US" smtClean="0"/>
              <a:t>2026/6/22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2CAC9-8E2F-48F7-863D-6CB46DCF0F6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3836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91ABC-774E-4D5B-9669-02C0B4F658AC}" type="datetimeFigureOut">
              <a:rPr kumimoji="1" lang="ja-JP" altLang="en-US" smtClean="0"/>
              <a:t>2026/6/22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2CAC9-8E2F-48F7-863D-6CB46DCF0F6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9219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436" y="436774"/>
            <a:ext cx="1486365" cy="1528710"/>
          </a:xfrm>
        </p:spPr>
        <p:txBody>
          <a:bodyPr anchor="b"/>
          <a:lstStyle>
            <a:lvl1pPr>
              <a:defRPr sz="1613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218" y="943312"/>
            <a:ext cx="2333060" cy="4655892"/>
          </a:xfrm>
        </p:spPr>
        <p:txBody>
          <a:bodyPr/>
          <a:lstStyle>
            <a:lvl1pPr>
              <a:defRPr sz="1613"/>
            </a:lvl1pPr>
            <a:lvl2pPr>
              <a:defRPr sz="1411"/>
            </a:lvl2pPr>
            <a:lvl3pPr>
              <a:defRPr sz="1210"/>
            </a:lvl3pPr>
            <a:lvl4pPr>
              <a:defRPr sz="1008"/>
            </a:lvl4pPr>
            <a:lvl5pPr>
              <a:defRPr sz="1008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7436" y="1965484"/>
            <a:ext cx="1486365" cy="3641302"/>
          </a:xfrm>
        </p:spPr>
        <p:txBody>
          <a:bodyPr/>
          <a:lstStyle>
            <a:lvl1pPr marL="0" indent="0">
              <a:buNone/>
              <a:defRPr sz="806"/>
            </a:lvl1pPr>
            <a:lvl2pPr marL="230429" indent="0">
              <a:buNone/>
              <a:defRPr sz="706"/>
            </a:lvl2pPr>
            <a:lvl3pPr marL="460858" indent="0">
              <a:buNone/>
              <a:defRPr sz="605"/>
            </a:lvl3pPr>
            <a:lvl4pPr marL="691286" indent="0">
              <a:buNone/>
              <a:defRPr sz="504"/>
            </a:lvl4pPr>
            <a:lvl5pPr marL="921715" indent="0">
              <a:buNone/>
              <a:defRPr sz="504"/>
            </a:lvl5pPr>
            <a:lvl6pPr marL="1152144" indent="0">
              <a:buNone/>
              <a:defRPr sz="504"/>
            </a:lvl6pPr>
            <a:lvl7pPr marL="1382573" indent="0">
              <a:buNone/>
              <a:defRPr sz="504"/>
            </a:lvl7pPr>
            <a:lvl8pPr marL="1613002" indent="0">
              <a:buNone/>
              <a:defRPr sz="504"/>
            </a:lvl8pPr>
            <a:lvl9pPr marL="1843430" indent="0">
              <a:buNone/>
              <a:defRPr sz="504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91ABC-774E-4D5B-9669-02C0B4F658AC}" type="datetimeFigureOut">
              <a:rPr kumimoji="1" lang="ja-JP" altLang="en-US" smtClean="0"/>
              <a:t>2026/6/22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2CAC9-8E2F-48F7-863D-6CB46DCF0F6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7838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436" y="436774"/>
            <a:ext cx="1486365" cy="1528710"/>
          </a:xfrm>
        </p:spPr>
        <p:txBody>
          <a:bodyPr anchor="b"/>
          <a:lstStyle>
            <a:lvl1pPr>
              <a:defRPr sz="1613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59218" y="943312"/>
            <a:ext cx="2333060" cy="4655892"/>
          </a:xfrm>
        </p:spPr>
        <p:txBody>
          <a:bodyPr anchor="t"/>
          <a:lstStyle>
            <a:lvl1pPr marL="0" indent="0">
              <a:buNone/>
              <a:defRPr sz="1613"/>
            </a:lvl1pPr>
            <a:lvl2pPr marL="230429" indent="0">
              <a:buNone/>
              <a:defRPr sz="1411"/>
            </a:lvl2pPr>
            <a:lvl3pPr marL="460858" indent="0">
              <a:buNone/>
              <a:defRPr sz="1210"/>
            </a:lvl3pPr>
            <a:lvl4pPr marL="691286" indent="0">
              <a:buNone/>
              <a:defRPr sz="1008"/>
            </a:lvl4pPr>
            <a:lvl5pPr marL="921715" indent="0">
              <a:buNone/>
              <a:defRPr sz="1008"/>
            </a:lvl5pPr>
            <a:lvl6pPr marL="1152144" indent="0">
              <a:buNone/>
              <a:defRPr sz="1008"/>
            </a:lvl6pPr>
            <a:lvl7pPr marL="1382573" indent="0">
              <a:buNone/>
              <a:defRPr sz="1008"/>
            </a:lvl7pPr>
            <a:lvl8pPr marL="1613002" indent="0">
              <a:buNone/>
              <a:defRPr sz="1008"/>
            </a:lvl8pPr>
            <a:lvl9pPr marL="1843430" indent="0">
              <a:buNone/>
              <a:defRPr sz="1008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7436" y="1965484"/>
            <a:ext cx="1486365" cy="3641302"/>
          </a:xfrm>
        </p:spPr>
        <p:txBody>
          <a:bodyPr/>
          <a:lstStyle>
            <a:lvl1pPr marL="0" indent="0">
              <a:buNone/>
              <a:defRPr sz="806"/>
            </a:lvl1pPr>
            <a:lvl2pPr marL="230429" indent="0">
              <a:buNone/>
              <a:defRPr sz="706"/>
            </a:lvl2pPr>
            <a:lvl3pPr marL="460858" indent="0">
              <a:buNone/>
              <a:defRPr sz="605"/>
            </a:lvl3pPr>
            <a:lvl4pPr marL="691286" indent="0">
              <a:buNone/>
              <a:defRPr sz="504"/>
            </a:lvl4pPr>
            <a:lvl5pPr marL="921715" indent="0">
              <a:buNone/>
              <a:defRPr sz="504"/>
            </a:lvl5pPr>
            <a:lvl6pPr marL="1152144" indent="0">
              <a:buNone/>
              <a:defRPr sz="504"/>
            </a:lvl6pPr>
            <a:lvl7pPr marL="1382573" indent="0">
              <a:buNone/>
              <a:defRPr sz="504"/>
            </a:lvl7pPr>
            <a:lvl8pPr marL="1613002" indent="0">
              <a:buNone/>
              <a:defRPr sz="504"/>
            </a:lvl8pPr>
            <a:lvl9pPr marL="1843430" indent="0">
              <a:buNone/>
              <a:defRPr sz="504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91ABC-774E-4D5B-9669-02C0B4F658AC}" type="datetimeFigureOut">
              <a:rPr kumimoji="1" lang="ja-JP" altLang="en-US" smtClean="0"/>
              <a:t>2026/6/22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2CAC9-8E2F-48F7-863D-6CB46DCF0F6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6137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6836" y="348814"/>
            <a:ext cx="3974842" cy="1266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6836" y="1744064"/>
            <a:ext cx="3974842" cy="415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16835" y="6072376"/>
            <a:ext cx="1036915" cy="348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91ABC-774E-4D5B-9669-02C0B4F658AC}" type="datetimeFigureOut">
              <a:rPr kumimoji="1" lang="ja-JP" altLang="en-US" smtClean="0"/>
              <a:t>2026/6/22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6570" y="6072376"/>
            <a:ext cx="1555373" cy="348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54763" y="6072376"/>
            <a:ext cx="1036915" cy="3488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2CAC9-8E2F-48F7-863D-6CB46DCF0F6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1826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60858" rtl="0" eaLnBrk="1" latinLnBrk="0" hangingPunct="1">
        <a:lnSpc>
          <a:spcPct val="90000"/>
        </a:lnSpc>
        <a:spcBef>
          <a:spcPct val="0"/>
        </a:spcBef>
        <a:buNone/>
        <a:defRPr kumimoji="1" sz="221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5214" indent="-115214" algn="l" defTabSz="460858" rtl="0" eaLnBrk="1" latinLnBrk="0" hangingPunct="1">
        <a:lnSpc>
          <a:spcPct val="90000"/>
        </a:lnSpc>
        <a:spcBef>
          <a:spcPts val="504"/>
        </a:spcBef>
        <a:buFont typeface="Arial" panose="020B0604020202020204" pitchFamily="34" charset="0"/>
        <a:buChar char="•"/>
        <a:defRPr kumimoji="1" sz="1411" kern="1200">
          <a:solidFill>
            <a:schemeClr val="tx1"/>
          </a:solidFill>
          <a:latin typeface="+mn-lt"/>
          <a:ea typeface="+mn-ea"/>
          <a:cs typeface="+mn-cs"/>
        </a:defRPr>
      </a:lvl1pPr>
      <a:lvl2pPr marL="345643" indent="-115214" algn="l" defTabSz="460858" rtl="0" eaLnBrk="1" latinLnBrk="0" hangingPunct="1">
        <a:lnSpc>
          <a:spcPct val="90000"/>
        </a:lnSpc>
        <a:spcBef>
          <a:spcPts val="252"/>
        </a:spcBef>
        <a:buFont typeface="Arial" panose="020B0604020202020204" pitchFamily="34" charset="0"/>
        <a:buChar char="•"/>
        <a:defRPr kumimoji="1" sz="1210" kern="1200">
          <a:solidFill>
            <a:schemeClr val="tx1"/>
          </a:solidFill>
          <a:latin typeface="+mn-lt"/>
          <a:ea typeface="+mn-ea"/>
          <a:cs typeface="+mn-cs"/>
        </a:defRPr>
      </a:lvl2pPr>
      <a:lvl3pPr marL="576072" indent="-115214" algn="l" defTabSz="460858" rtl="0" eaLnBrk="1" latinLnBrk="0" hangingPunct="1">
        <a:lnSpc>
          <a:spcPct val="90000"/>
        </a:lnSpc>
        <a:spcBef>
          <a:spcPts val="252"/>
        </a:spcBef>
        <a:buFont typeface="Arial" panose="020B0604020202020204" pitchFamily="34" charset="0"/>
        <a:buChar char="•"/>
        <a:defRPr kumimoji="1" sz="1008" kern="1200">
          <a:solidFill>
            <a:schemeClr val="tx1"/>
          </a:solidFill>
          <a:latin typeface="+mn-lt"/>
          <a:ea typeface="+mn-ea"/>
          <a:cs typeface="+mn-cs"/>
        </a:defRPr>
      </a:lvl3pPr>
      <a:lvl4pPr marL="806501" indent="-115214" algn="l" defTabSz="460858" rtl="0" eaLnBrk="1" latinLnBrk="0" hangingPunct="1">
        <a:lnSpc>
          <a:spcPct val="90000"/>
        </a:lnSpc>
        <a:spcBef>
          <a:spcPts val="252"/>
        </a:spcBef>
        <a:buFont typeface="Arial" panose="020B0604020202020204" pitchFamily="34" charset="0"/>
        <a:buChar char="•"/>
        <a:defRPr kumimoji="1" sz="907" kern="1200">
          <a:solidFill>
            <a:schemeClr val="tx1"/>
          </a:solidFill>
          <a:latin typeface="+mn-lt"/>
          <a:ea typeface="+mn-ea"/>
          <a:cs typeface="+mn-cs"/>
        </a:defRPr>
      </a:lvl4pPr>
      <a:lvl5pPr marL="1036930" indent="-115214" algn="l" defTabSz="460858" rtl="0" eaLnBrk="1" latinLnBrk="0" hangingPunct="1">
        <a:lnSpc>
          <a:spcPct val="90000"/>
        </a:lnSpc>
        <a:spcBef>
          <a:spcPts val="252"/>
        </a:spcBef>
        <a:buFont typeface="Arial" panose="020B0604020202020204" pitchFamily="34" charset="0"/>
        <a:buChar char="•"/>
        <a:defRPr kumimoji="1" sz="907" kern="1200">
          <a:solidFill>
            <a:schemeClr val="tx1"/>
          </a:solidFill>
          <a:latin typeface="+mn-lt"/>
          <a:ea typeface="+mn-ea"/>
          <a:cs typeface="+mn-cs"/>
        </a:defRPr>
      </a:lvl5pPr>
      <a:lvl6pPr marL="1267358" indent="-115214" algn="l" defTabSz="460858" rtl="0" eaLnBrk="1" latinLnBrk="0" hangingPunct="1">
        <a:lnSpc>
          <a:spcPct val="90000"/>
        </a:lnSpc>
        <a:spcBef>
          <a:spcPts val="252"/>
        </a:spcBef>
        <a:buFont typeface="Arial" panose="020B0604020202020204" pitchFamily="34" charset="0"/>
        <a:buChar char="•"/>
        <a:defRPr kumimoji="1" sz="907" kern="1200">
          <a:solidFill>
            <a:schemeClr val="tx1"/>
          </a:solidFill>
          <a:latin typeface="+mn-lt"/>
          <a:ea typeface="+mn-ea"/>
          <a:cs typeface="+mn-cs"/>
        </a:defRPr>
      </a:lvl6pPr>
      <a:lvl7pPr marL="1497787" indent="-115214" algn="l" defTabSz="460858" rtl="0" eaLnBrk="1" latinLnBrk="0" hangingPunct="1">
        <a:lnSpc>
          <a:spcPct val="90000"/>
        </a:lnSpc>
        <a:spcBef>
          <a:spcPts val="252"/>
        </a:spcBef>
        <a:buFont typeface="Arial" panose="020B0604020202020204" pitchFamily="34" charset="0"/>
        <a:buChar char="•"/>
        <a:defRPr kumimoji="1" sz="907" kern="1200">
          <a:solidFill>
            <a:schemeClr val="tx1"/>
          </a:solidFill>
          <a:latin typeface="+mn-lt"/>
          <a:ea typeface="+mn-ea"/>
          <a:cs typeface="+mn-cs"/>
        </a:defRPr>
      </a:lvl7pPr>
      <a:lvl8pPr marL="1728216" indent="-115214" algn="l" defTabSz="460858" rtl="0" eaLnBrk="1" latinLnBrk="0" hangingPunct="1">
        <a:lnSpc>
          <a:spcPct val="90000"/>
        </a:lnSpc>
        <a:spcBef>
          <a:spcPts val="252"/>
        </a:spcBef>
        <a:buFont typeface="Arial" panose="020B0604020202020204" pitchFamily="34" charset="0"/>
        <a:buChar char="•"/>
        <a:defRPr kumimoji="1" sz="907" kern="1200">
          <a:solidFill>
            <a:schemeClr val="tx1"/>
          </a:solidFill>
          <a:latin typeface="+mn-lt"/>
          <a:ea typeface="+mn-ea"/>
          <a:cs typeface="+mn-cs"/>
        </a:defRPr>
      </a:lvl8pPr>
      <a:lvl9pPr marL="1958645" indent="-115214" algn="l" defTabSz="460858" rtl="0" eaLnBrk="1" latinLnBrk="0" hangingPunct="1">
        <a:lnSpc>
          <a:spcPct val="90000"/>
        </a:lnSpc>
        <a:spcBef>
          <a:spcPts val="252"/>
        </a:spcBef>
        <a:buFont typeface="Arial" panose="020B0604020202020204" pitchFamily="34" charset="0"/>
        <a:buChar char="•"/>
        <a:defRPr kumimoji="1" sz="9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60858" rtl="0" eaLnBrk="1" latinLnBrk="0" hangingPunct="1">
        <a:defRPr kumimoji="1" sz="907" kern="1200">
          <a:solidFill>
            <a:schemeClr val="tx1"/>
          </a:solidFill>
          <a:latin typeface="+mn-lt"/>
          <a:ea typeface="+mn-ea"/>
          <a:cs typeface="+mn-cs"/>
        </a:defRPr>
      </a:lvl1pPr>
      <a:lvl2pPr marL="230429" algn="l" defTabSz="460858" rtl="0" eaLnBrk="1" latinLnBrk="0" hangingPunct="1">
        <a:defRPr kumimoji="1" sz="907" kern="1200">
          <a:solidFill>
            <a:schemeClr val="tx1"/>
          </a:solidFill>
          <a:latin typeface="+mn-lt"/>
          <a:ea typeface="+mn-ea"/>
          <a:cs typeface="+mn-cs"/>
        </a:defRPr>
      </a:lvl2pPr>
      <a:lvl3pPr marL="460858" algn="l" defTabSz="460858" rtl="0" eaLnBrk="1" latinLnBrk="0" hangingPunct="1">
        <a:defRPr kumimoji="1" sz="907" kern="1200">
          <a:solidFill>
            <a:schemeClr val="tx1"/>
          </a:solidFill>
          <a:latin typeface="+mn-lt"/>
          <a:ea typeface="+mn-ea"/>
          <a:cs typeface="+mn-cs"/>
        </a:defRPr>
      </a:lvl3pPr>
      <a:lvl4pPr marL="691286" algn="l" defTabSz="460858" rtl="0" eaLnBrk="1" latinLnBrk="0" hangingPunct="1">
        <a:defRPr kumimoji="1" sz="907" kern="1200">
          <a:solidFill>
            <a:schemeClr val="tx1"/>
          </a:solidFill>
          <a:latin typeface="+mn-lt"/>
          <a:ea typeface="+mn-ea"/>
          <a:cs typeface="+mn-cs"/>
        </a:defRPr>
      </a:lvl4pPr>
      <a:lvl5pPr marL="921715" algn="l" defTabSz="460858" rtl="0" eaLnBrk="1" latinLnBrk="0" hangingPunct="1">
        <a:defRPr kumimoji="1" sz="907" kern="1200">
          <a:solidFill>
            <a:schemeClr val="tx1"/>
          </a:solidFill>
          <a:latin typeface="+mn-lt"/>
          <a:ea typeface="+mn-ea"/>
          <a:cs typeface="+mn-cs"/>
        </a:defRPr>
      </a:lvl5pPr>
      <a:lvl6pPr marL="1152144" algn="l" defTabSz="460858" rtl="0" eaLnBrk="1" latinLnBrk="0" hangingPunct="1">
        <a:defRPr kumimoji="1" sz="907" kern="1200">
          <a:solidFill>
            <a:schemeClr val="tx1"/>
          </a:solidFill>
          <a:latin typeface="+mn-lt"/>
          <a:ea typeface="+mn-ea"/>
          <a:cs typeface="+mn-cs"/>
        </a:defRPr>
      </a:lvl6pPr>
      <a:lvl7pPr marL="1382573" algn="l" defTabSz="460858" rtl="0" eaLnBrk="1" latinLnBrk="0" hangingPunct="1">
        <a:defRPr kumimoji="1" sz="907" kern="1200">
          <a:solidFill>
            <a:schemeClr val="tx1"/>
          </a:solidFill>
          <a:latin typeface="+mn-lt"/>
          <a:ea typeface="+mn-ea"/>
          <a:cs typeface="+mn-cs"/>
        </a:defRPr>
      </a:lvl7pPr>
      <a:lvl8pPr marL="1613002" algn="l" defTabSz="460858" rtl="0" eaLnBrk="1" latinLnBrk="0" hangingPunct="1">
        <a:defRPr kumimoji="1" sz="907" kern="1200">
          <a:solidFill>
            <a:schemeClr val="tx1"/>
          </a:solidFill>
          <a:latin typeface="+mn-lt"/>
          <a:ea typeface="+mn-ea"/>
          <a:cs typeface="+mn-cs"/>
        </a:defRPr>
      </a:lvl8pPr>
      <a:lvl9pPr marL="1843430" algn="l" defTabSz="460858" rtl="0" eaLnBrk="1" latinLnBrk="0" hangingPunct="1">
        <a:defRPr kumimoji="1" sz="9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61406" y="4713171"/>
            <a:ext cx="2891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マイ・イーハトーブ</a:t>
            </a:r>
            <a:endParaRPr kumimoji="1" lang="ja-JP" altLang="en-US" sz="2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70263" y="5151133"/>
            <a:ext cx="2429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 smtClean="0"/>
              <a:t>＜</a:t>
            </a:r>
            <a:r>
              <a:rPr kumimoji="1" lang="en-US" altLang="ja-JP" sz="1400" b="1" dirty="0" smtClean="0"/>
              <a:t>7</a:t>
            </a:r>
            <a:r>
              <a:rPr kumimoji="1" lang="ja-JP" altLang="en-US" sz="1400" b="1" dirty="0" smtClean="0"/>
              <a:t>＞　光を感じる世界</a:t>
            </a:r>
            <a:endParaRPr kumimoji="1" lang="ja-JP" altLang="en-US" sz="14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216332" y="5821362"/>
            <a:ext cx="2094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/>
              <a:t>中村　暁生　　</a:t>
            </a:r>
            <a:r>
              <a:rPr kumimoji="1" lang="en-US" altLang="ja-JP" sz="1200" b="1" i="1" dirty="0" smtClean="0">
                <a:latin typeface="Ink Free" panose="03080402000500000000" pitchFamily="66" charset="0"/>
              </a:rPr>
              <a:t>Akio Nakamura</a:t>
            </a:r>
            <a:endParaRPr kumimoji="1" lang="ja-JP" altLang="en-US" sz="1200" b="1" i="1" dirty="0">
              <a:latin typeface="Ink Free" panose="03080402000500000000" pitchFamily="66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8" y="283944"/>
            <a:ext cx="3987934" cy="434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10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293579"/>
            <a:ext cx="3649337" cy="2737003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295860"/>
            <a:ext cx="3663851" cy="274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61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43" y="298861"/>
            <a:ext cx="3730617" cy="279796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39931" y="3096823"/>
            <a:ext cx="3639229" cy="254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夕方の秋空に姿を現す巻積雲　螺鈿に輝く光は最高です！</a:t>
            </a:r>
            <a:endParaRPr kumimoji="1" lang="ja-JP" altLang="en-US" b="1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43" y="3458183"/>
            <a:ext cx="3730617" cy="279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4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21238" y="1181584"/>
            <a:ext cx="6023699" cy="412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85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8" y="263101"/>
            <a:ext cx="3964079" cy="297305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5" y="3490717"/>
            <a:ext cx="3882798" cy="291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2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00" y="3464760"/>
            <a:ext cx="3875313" cy="290648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00" y="223912"/>
            <a:ext cx="3875313" cy="2906485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421371" y="3170300"/>
            <a:ext cx="4063543" cy="254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落暉　　大いなる真昼　アポロンからディオニュソス世界へ　ニーチェ</a:t>
            </a:r>
          </a:p>
        </p:txBody>
      </p:sp>
    </p:spTree>
    <p:extLst>
      <p:ext uri="{BB962C8B-B14F-4D97-AF65-F5344CB8AC3E}">
        <p14:creationId xmlns:p14="http://schemas.microsoft.com/office/powerpoint/2010/main" val="183052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04" y="284872"/>
            <a:ext cx="3835120" cy="287634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04" y="3367705"/>
            <a:ext cx="3835120" cy="287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68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47763" y="1115811"/>
            <a:ext cx="6189029" cy="419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44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6" y="3350721"/>
            <a:ext cx="4196296" cy="279753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6" y="294012"/>
            <a:ext cx="4170172" cy="278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10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241437" y="3151910"/>
            <a:ext cx="4217352" cy="254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門司港ホテルからの夜景　　　時の刻みを感じる世界　光と波の揺らぎ</a:t>
            </a:r>
            <a:endParaRPr kumimoji="1" lang="ja-JP" altLang="en-US" b="1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37" y="253371"/>
            <a:ext cx="4144045" cy="276269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37" y="3542310"/>
            <a:ext cx="4130981" cy="275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6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78" y="386904"/>
            <a:ext cx="3939393" cy="2626262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78" y="3420388"/>
            <a:ext cx="3908917" cy="2605944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814586" y="3089498"/>
            <a:ext cx="3076575" cy="254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下関　長府　　功山寺　　紅葉がとても綺麗です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355163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1" y="164964"/>
            <a:ext cx="4262334" cy="293528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79" y="3257827"/>
            <a:ext cx="4225336" cy="281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22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26066" y="1199948"/>
            <a:ext cx="5986599" cy="406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9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2" y="193891"/>
            <a:ext cx="4017864" cy="602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0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3398" y="1207590"/>
            <a:ext cx="5834745" cy="3889830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1349829" y="6069878"/>
            <a:ext cx="1776548" cy="254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室生寺　五重塔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299048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1" y="297809"/>
            <a:ext cx="3979817" cy="2653211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226275" y="3014659"/>
            <a:ext cx="1900102" cy="254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東大寺　大仏殿　　　　　　紅梅　　　　　　</a:t>
            </a:r>
            <a:endParaRPr kumimoji="1" lang="ja-JP" altLang="en-US" b="1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0699" y="3810454"/>
            <a:ext cx="2865587" cy="191039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48879" y="3810453"/>
            <a:ext cx="2865587" cy="191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7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97" y="169547"/>
            <a:ext cx="4197532" cy="626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70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415240" y="5356702"/>
            <a:ext cx="2646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i="1" dirty="0" smtClean="0">
                <a:latin typeface="Ink Free" panose="03080402000500000000" pitchFamily="66" charset="0"/>
              </a:rPr>
              <a:t>Akio</a:t>
            </a:r>
            <a:r>
              <a:rPr kumimoji="1" lang="ja-JP" altLang="en-US" sz="2000" b="1" i="1" dirty="0" smtClean="0">
                <a:latin typeface="Ink Free" panose="03080402000500000000" pitchFamily="66" charset="0"/>
              </a:rPr>
              <a:t> </a:t>
            </a:r>
            <a:r>
              <a:rPr kumimoji="1" lang="en-US" altLang="ja-JP" sz="2000" b="1" i="1" dirty="0" smtClean="0">
                <a:latin typeface="Ink Free" panose="03080402000500000000" pitchFamily="66" charset="0"/>
              </a:rPr>
              <a:t>Nakamura </a:t>
            </a:r>
          </a:p>
          <a:p>
            <a:r>
              <a:rPr kumimoji="1" lang="en-US" altLang="ja-JP" sz="2000" b="1" dirty="0" smtClean="0">
                <a:latin typeface="Ink Free" panose="03080402000500000000" pitchFamily="66" charset="0"/>
              </a:rPr>
              <a:t>      </a:t>
            </a:r>
            <a:r>
              <a:rPr kumimoji="1" lang="en-US" altLang="ja-JP" sz="1600" b="1" i="1" dirty="0" smtClean="0">
                <a:latin typeface="Ink Free" panose="03080402000500000000" pitchFamily="66" charset="0"/>
              </a:rPr>
              <a:t>2022.10   ~</a:t>
            </a:r>
            <a:r>
              <a:rPr kumimoji="1" lang="ja-JP" altLang="en-US" sz="1600" b="1" i="1" dirty="0" smtClean="0">
                <a:latin typeface="Ink Free" panose="03080402000500000000" pitchFamily="66" charset="0"/>
              </a:rPr>
              <a:t>　</a:t>
            </a:r>
            <a:r>
              <a:rPr kumimoji="1" lang="en-US" altLang="ja-JP" sz="1600" b="1" i="1" dirty="0" smtClean="0">
                <a:latin typeface="Ink Free" panose="03080402000500000000" pitchFamily="66" charset="0"/>
              </a:rPr>
              <a:t>2026.4</a:t>
            </a:r>
            <a:r>
              <a:rPr kumimoji="1" lang="ja-JP" altLang="en-US" sz="1600" dirty="0" smtClean="0">
                <a:latin typeface="Ink Free" panose="03080402000500000000" pitchFamily="66" charset="0"/>
              </a:rPr>
              <a:t> </a:t>
            </a:r>
            <a:r>
              <a:rPr kumimoji="1" lang="ja-JP" altLang="en-US" sz="1800" dirty="0" smtClean="0">
                <a:latin typeface="Ink Free" panose="03080402000500000000" pitchFamily="66" charset="0"/>
              </a:rPr>
              <a:t>      </a:t>
            </a:r>
            <a:endParaRPr kumimoji="1" lang="ja-JP" altLang="en-US" sz="1800" dirty="0">
              <a:latin typeface="Ink Free" panose="03080402000500000000" pitchFamily="66" charset="0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3062151" y="4854097"/>
            <a:ext cx="1236617" cy="1210491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103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7053" y="961108"/>
            <a:ext cx="5294812" cy="3971109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391885" y="5894208"/>
            <a:ext cx="3971110" cy="254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八幡高校が大蔵にあった時代　冬のマラソンコースの折り返し地点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61700" y="5639651"/>
            <a:ext cx="3457305" cy="254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レンティキュラー（レンズ状の</a:t>
            </a:r>
            <a:r>
              <a:rPr lang="ja-JP" altLang="en-US" dirty="0" smtClean="0"/>
              <a:t>）トラス</a:t>
            </a:r>
            <a:r>
              <a:rPr lang="ja-JP" altLang="en-US" dirty="0"/>
              <a:t>と</a:t>
            </a:r>
            <a:r>
              <a:rPr lang="ja-JP" altLang="en-US" dirty="0" smtClean="0"/>
              <a:t>呼ばれる　</a:t>
            </a:r>
            <a:r>
              <a:rPr lang="ja-JP" altLang="en-US" dirty="0"/>
              <a:t>構造形式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9513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258119"/>
            <a:ext cx="4371703" cy="2949523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89" y="3207642"/>
            <a:ext cx="3944982" cy="295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9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5" y="165130"/>
            <a:ext cx="3990204" cy="2992653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55" y="3421801"/>
            <a:ext cx="3929243" cy="294693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78675" y="3167244"/>
            <a:ext cx="4097382" cy="254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官営八幡製鐵所</a:t>
            </a:r>
            <a:r>
              <a:rPr lang="ja-JP" altLang="en-US" b="1" dirty="0" smtClean="0"/>
              <a:t>　土木技術者　</a:t>
            </a:r>
            <a:r>
              <a:rPr lang="ja-JP" altLang="en-US" b="1" dirty="0"/>
              <a:t>沼田尚徳の</a:t>
            </a:r>
            <a:r>
              <a:rPr lang="ja-JP" altLang="en-US" b="1" dirty="0" smtClean="0"/>
              <a:t>美学　</a:t>
            </a:r>
            <a:r>
              <a:rPr lang="ja-JP" altLang="en-US" b="1" dirty="0"/>
              <a:t>古城を</a:t>
            </a:r>
            <a:r>
              <a:rPr lang="ja-JP" altLang="en-US" b="1" dirty="0" smtClean="0"/>
              <a:t>模した堰堤</a:t>
            </a:r>
            <a:r>
              <a:rPr lang="ja-JP" altLang="en-US" dirty="0" smtClean="0"/>
              <a:t>　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6618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8" y="215202"/>
            <a:ext cx="4055738" cy="304180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38" y="3382610"/>
            <a:ext cx="4055908" cy="304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4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4" y="251520"/>
            <a:ext cx="4225858" cy="292710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4" y="3287149"/>
            <a:ext cx="3979818" cy="298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8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45018"/>
            <a:ext cx="3444614" cy="307294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06" y="3635377"/>
            <a:ext cx="3766402" cy="2643503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955952" y="3349393"/>
            <a:ext cx="2751909" cy="254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河内貯水池の遊歩道は季節の目覚まし時計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30196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218407"/>
            <a:ext cx="4103732" cy="615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5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564</TotalTime>
  <Words>56</Words>
  <Application>Microsoft Office PowerPoint</Application>
  <PresentationFormat>ユーザー設定</PresentationFormat>
  <Paragraphs>15</Paragraphs>
  <Slides>25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25</vt:i4>
      </vt:variant>
    </vt:vector>
  </HeadingPairs>
  <TitlesOfParts>
    <vt:vector size="32" baseType="lpstr">
      <vt:lpstr>ＭＳ Ｐゴシック</vt:lpstr>
      <vt:lpstr>新細明體</vt:lpstr>
      <vt:lpstr>Arial</vt:lpstr>
      <vt:lpstr>Calibri</vt:lpstr>
      <vt:lpstr>Calibri Light</vt:lpstr>
      <vt:lpstr>Ink Free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Microsoft アカウント</dc:creator>
  <cp:lastModifiedBy>Microsoft アカウント</cp:lastModifiedBy>
  <cp:revision>47</cp:revision>
  <dcterms:created xsi:type="dcterms:W3CDTF">2026-05-10T05:15:54Z</dcterms:created>
  <dcterms:modified xsi:type="dcterms:W3CDTF">2026-06-22T01:18:59Z</dcterms:modified>
</cp:coreProperties>
</file>